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9" r:id="rId7"/>
    <p:sldId id="270" r:id="rId8"/>
    <p:sldId id="267" r:id="rId9"/>
    <p:sldId id="268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5065" autoAdjust="0"/>
  </p:normalViewPr>
  <p:slideViewPr>
    <p:cSldViewPr snapToGrid="0">
      <p:cViewPr varScale="1">
        <p:scale>
          <a:sx n="57" d="100"/>
          <a:sy n="57" d="100"/>
        </p:scale>
        <p:origin x="72" y="390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0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2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8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0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Jens Martensson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640" y="3988264"/>
            <a:ext cx="4555005" cy="1025395"/>
          </a:xfrm>
        </p:spPr>
        <p:txBody>
          <a:bodyPr rtlCol="0"/>
          <a:lstStyle/>
          <a:p>
            <a:pPr rtl="0"/>
            <a:r>
              <a:rPr lang="ko-KR" altLang="en-US" noProof="1" smtClean="0"/>
              <a:t>스마트팩토리 </a:t>
            </a:r>
            <a:r>
              <a:rPr lang="en-US" altLang="ko-KR" noProof="1" smtClean="0"/>
              <a:t>B</a:t>
            </a:r>
            <a:r>
              <a:rPr lang="ko-KR" altLang="en-US" noProof="1" smtClean="0"/>
              <a:t>반 </a:t>
            </a:r>
            <a:endParaRPr lang="en-US" altLang="ko-KR" noProof="1" smtClean="0"/>
          </a:p>
          <a:p>
            <a:pPr rtl="0"/>
            <a:r>
              <a:rPr lang="ko-KR" altLang="en-US" noProof="1" smtClean="0"/>
              <a:t>이경명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정승혁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김태훈</a:t>
            </a:r>
            <a:endParaRPr lang="en-US" altLang="ko-KR" noProof="1" smtClean="0"/>
          </a:p>
          <a:p>
            <a:pPr rtl="0"/>
            <a:endParaRPr lang="ko-KR" altLang="en-US" noProof="1"/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64" y="1349600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 smtClean="0"/>
              <a:t>인공지능으로 </a:t>
            </a:r>
            <a:r>
              <a:rPr lang="en-US" altLang="ko-KR" dirty="0" smtClean="0"/>
              <a:t> </a:t>
            </a:r>
            <a:r>
              <a:rPr lang="ko-KR" altLang="en-US" dirty="0" smtClean="0"/>
              <a:t>감귤 선별하기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558548" y="6137627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" b="6904"/>
          <a:stretch>
            <a:fillRect/>
          </a:stretch>
        </p:blipFill>
        <p:spPr>
          <a:xfrm>
            <a:off x="5885272" y="826673"/>
            <a:ext cx="6041990" cy="521530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귤 선별기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76" y="1079999"/>
            <a:ext cx="4894958" cy="1121333"/>
          </a:xfrm>
        </p:spPr>
        <p:txBody>
          <a:bodyPr rtlCol="0"/>
          <a:lstStyle/>
          <a:p>
            <a:pPr rtl="0"/>
            <a:r>
              <a:rPr lang="ko-KR" altLang="en-US" noProof="1" smtClean="0"/>
              <a:t>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터진귤</a:t>
            </a:r>
            <a:r>
              <a:rPr lang="en-US" altLang="ko-KR" noProof="1" smtClean="0"/>
              <a:t>,</a:t>
            </a:r>
            <a:r>
              <a:rPr lang="ko-KR" altLang="en-US" noProof="1" smtClean="0"/>
              <a:t>까진귤을</a:t>
            </a:r>
            <a:r>
              <a:rPr lang="en-US" altLang="ko-KR" noProof="1"/>
              <a:t> </a:t>
            </a:r>
            <a:r>
              <a:rPr lang="ko-KR" altLang="en-US" noProof="1" smtClean="0"/>
              <a:t>구별할수있는 인공지능 귤 선별기입니다</a:t>
            </a:r>
            <a:r>
              <a:rPr lang="en-US" altLang="ko-KR" noProof="1" smtClean="0"/>
              <a:t>.</a:t>
            </a:r>
            <a:endParaRPr lang="ko-KR" altLang="en-US" noProof="1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0" y="2675467"/>
            <a:ext cx="3478677" cy="25976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10" y="2493295"/>
            <a:ext cx="2872407" cy="2755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36" y="2518020"/>
            <a:ext cx="2755087" cy="27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귤 선별기 </a:t>
            </a:r>
            <a:r>
              <a:rPr lang="ko-KR" altLang="en-US" dirty="0" err="1" smtClean="0"/>
              <a:t>제작이유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176" y="1079999"/>
            <a:ext cx="10862676" cy="4774701"/>
          </a:xfrm>
        </p:spPr>
        <p:txBody>
          <a:bodyPr rtlCol="0"/>
          <a:lstStyle/>
          <a:p>
            <a:pPr rtl="0"/>
            <a:endParaRPr lang="en-US" altLang="ko-KR" sz="3200" noProof="1" smtClean="0"/>
          </a:p>
          <a:p>
            <a:r>
              <a:rPr lang="ko-KR" altLang="en-US" sz="4000" b="0" dirty="0"/>
              <a:t>귤 농장에서 귤을 구별할 때 너무 많은 귤의 양으로 인해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가끔 터진 귤이나 까진 귤이 양품으로 나갈 때도 있습니다</a:t>
            </a:r>
            <a:r>
              <a:rPr lang="en-US" altLang="ko-KR" sz="4000" b="0" dirty="0"/>
              <a:t>.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그래서 저희 조는 귤을 인공지능을 통해 구별할 수 있는</a:t>
            </a:r>
            <a:r>
              <a:rPr lang="ko-KR" altLang="en-US" sz="4000" dirty="0"/>
              <a:t/>
            </a:r>
            <a:br>
              <a:rPr lang="ko-KR" altLang="en-US" sz="4000" dirty="0"/>
            </a:br>
            <a:r>
              <a:rPr lang="ko-KR" altLang="en-US" sz="4000" b="0" dirty="0"/>
              <a:t>귤 선별기를 제작하였습니다</a:t>
            </a:r>
            <a:r>
              <a:rPr lang="en-US" altLang="ko-KR" sz="4000" b="0" dirty="0"/>
              <a:t>.</a:t>
            </a:r>
            <a:endParaRPr lang="en-US" altLang="ko-KR" sz="4000" noProof="1" smtClean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786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27" y="695143"/>
            <a:ext cx="10862677" cy="446281"/>
          </a:xfrm>
        </p:spPr>
        <p:txBody>
          <a:bodyPr rtlCol="0"/>
          <a:lstStyle/>
          <a:p>
            <a:pPr rtl="0"/>
            <a:r>
              <a:rPr lang="ko-KR" altLang="en-US" dirty="0" err="1" smtClean="0"/>
              <a:t>티처블</a:t>
            </a:r>
            <a:r>
              <a:rPr lang="ko-KR" altLang="en-US" dirty="0" err="1" smtClean="0"/>
              <a:t>머신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</a:t>
            </a:r>
            <a:r>
              <a:rPr lang="ko-KR" altLang="en-US" dirty="0"/>
              <a:t>귤</a:t>
            </a:r>
            <a:r>
              <a:rPr lang="ko-KR" altLang="en-US" dirty="0" smtClean="0"/>
              <a:t>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5" y="1893134"/>
            <a:ext cx="3467100" cy="25812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54" y="2245559"/>
            <a:ext cx="3171825" cy="2228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28" y="1835984"/>
            <a:ext cx="31051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4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실행 영상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pic>
        <p:nvPicPr>
          <p:cNvPr id="5" name="KakaoTalk_20221212_2250175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100" y="1149113"/>
            <a:ext cx="7707382" cy="43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1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책장을 따라 놓인 책의 가장자리와 페이지" title="책장을 따라 놓인 책의 가장자리와 페이지">
            <a:extLst>
              <a:ext uri="{FF2B5EF4-FFF2-40B4-BE49-F238E27FC236}">
                <a16:creationId xmlns:a16="http://schemas.microsoft.com/office/drawing/2014/main" id="{0AD7CA0E-1237-4023-B66A-8228886BE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006" y="213496"/>
            <a:ext cx="11703600" cy="641590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2999336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6514927" y="3521320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7623014" y="2511186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20895564">
            <a:off x="4080982" y="1874306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65694" y="5049109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D27A9D4F-62B2-46C7-B83E-09D294ABC7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3C73C588-9C23-4717-8714-390CC8BB9C34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6775968C-7E7D-425A-861A-90236BB2A849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869C734-F9B8-4B3C-80DB-8C2212896C40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5CE60320-0C98-4FC2-90C4-698BBDFC86C1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텍스트 상자 372">
              <a:extLst>
                <a:ext uri="{FF2B5EF4-FFF2-40B4-BE49-F238E27FC236}">
                  <a16:creationId xmlns:a16="http://schemas.microsoft.com/office/drawing/2014/main" id="{D77C3400-6B5F-4A19-81D5-09814C1977F9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5485" y="3219073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10061286" y="4842861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08774" y="3886711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1AED34-0EA6-47AA-B839-3150943970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32ED35-1B96-4BBF-AA31-C7CE7C08AF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95</Words>
  <Application>Microsoft Office PowerPoint</Application>
  <PresentationFormat>와이드스크린</PresentationFormat>
  <Paragraphs>23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Courier New</vt:lpstr>
      <vt:lpstr>Times New Roman</vt:lpstr>
      <vt:lpstr>Office 테마</vt:lpstr>
      <vt:lpstr>인공지능으로  감귤 선별하기  </vt:lpstr>
      <vt:lpstr>귤 선별기 </vt:lpstr>
      <vt:lpstr>귤 선별기 제작이유</vt:lpstr>
      <vt:lpstr>티처블머신 으로 귤 학습</vt:lpstr>
      <vt:lpstr>실행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2022-11-22T00:33:17Z</dcterms:created>
  <dcterms:modified xsi:type="dcterms:W3CDTF">2022-12-13T00:30:44Z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